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andelson Three" charset="1" panose="00000100000000000000"/>
      <p:regular r:id="rId18"/>
    </p:embeddedFont>
    <p:embeddedFont>
      <p:font typeface="Belleza" charset="1" panose="0200050305000002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sp>
      <p:sp>
        <p:nvSpPr>
          <p:cNvPr name="TextBox 10" id="10"/>
          <p:cNvSpPr txBox="true"/>
          <p:nvPr/>
        </p:nvSpPr>
        <p:spPr>
          <a:xfrm rot="0">
            <a:off x="5242465" y="2988996"/>
            <a:ext cx="7803069" cy="3632827"/>
          </a:xfrm>
          <a:prstGeom prst="rect">
            <a:avLst/>
          </a:prstGeom>
        </p:spPr>
        <p:txBody>
          <a:bodyPr anchor="t" rtlCol="false" tIns="0" lIns="0" bIns="0" rIns="0">
            <a:spAutoFit/>
          </a:bodyPr>
          <a:lstStyle/>
          <a:p>
            <a:pPr algn="ctr">
              <a:lnSpc>
                <a:spcPts val="13468"/>
              </a:lnSpc>
            </a:pPr>
            <a:r>
              <a:rPr lang="en-US" sz="16627">
                <a:solidFill>
                  <a:srgbClr val="000000"/>
                </a:solidFill>
                <a:latin typeface="Handelson Three"/>
                <a:ea typeface="Handelson Three"/>
                <a:cs typeface="Handelson Three"/>
                <a:sym typeface="Handelson Three"/>
              </a:rPr>
              <a:t>History Project</a:t>
            </a:r>
          </a:p>
        </p:txBody>
      </p:sp>
      <p:sp>
        <p:nvSpPr>
          <p:cNvPr name="TextBox 11" id="11"/>
          <p:cNvSpPr txBox="true"/>
          <p:nvPr/>
        </p:nvSpPr>
        <p:spPr>
          <a:xfrm rot="0">
            <a:off x="4640862" y="6393223"/>
            <a:ext cx="9017494" cy="1070960"/>
          </a:xfrm>
          <a:prstGeom prst="rect">
            <a:avLst/>
          </a:prstGeom>
        </p:spPr>
        <p:txBody>
          <a:bodyPr anchor="t" rtlCol="false" tIns="0" lIns="0" bIns="0" rIns="0">
            <a:spAutoFit/>
          </a:bodyPr>
          <a:lstStyle/>
          <a:p>
            <a:pPr algn="ctr">
              <a:lnSpc>
                <a:spcPts val="8674"/>
              </a:lnSpc>
            </a:pPr>
            <a:r>
              <a:rPr lang="en-US" sz="6196">
                <a:solidFill>
                  <a:srgbClr val="000000"/>
                </a:solidFill>
                <a:latin typeface="Belleza"/>
                <a:ea typeface="Belleza"/>
                <a:cs typeface="Belleza"/>
                <a:sym typeface="Belleza"/>
              </a:rPr>
              <a:t>By : Wardiere Group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grpSp>
        <p:nvGrpSpPr>
          <p:cNvPr name="Group 12" id="12"/>
          <p:cNvGrpSpPr/>
          <p:nvPr/>
        </p:nvGrpSpPr>
        <p:grpSpPr>
          <a:xfrm rot="0">
            <a:off x="7215135" y="3318830"/>
            <a:ext cx="3857731" cy="3257261"/>
            <a:chOff x="0" y="0"/>
            <a:chExt cx="6355969" cy="5366639"/>
          </a:xfrm>
        </p:grpSpPr>
        <p:sp>
          <p:nvSpPr>
            <p:cNvPr name="Freeform 13" id="13"/>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8"/>
              <a:stretch>
                <a:fillRect l="-19207" t="0" r="-19207" b="0"/>
              </a:stretch>
            </a:blipFill>
          </p:spPr>
        </p:sp>
      </p:grpSp>
      <p:grpSp>
        <p:nvGrpSpPr>
          <p:cNvPr name="Group 14" id="14"/>
          <p:cNvGrpSpPr/>
          <p:nvPr/>
        </p:nvGrpSpPr>
        <p:grpSpPr>
          <a:xfrm rot="0">
            <a:off x="11816169" y="3318830"/>
            <a:ext cx="3857731" cy="3257261"/>
            <a:chOff x="0" y="0"/>
            <a:chExt cx="6355969" cy="5366639"/>
          </a:xfrm>
        </p:grpSpPr>
        <p:sp>
          <p:nvSpPr>
            <p:cNvPr name="Freeform 15" id="15"/>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9"/>
              <a:stretch>
                <a:fillRect l="-13245" t="0" r="-13245" b="0"/>
              </a:stretch>
            </a:blipFill>
          </p:spPr>
        </p:sp>
      </p:grpSp>
      <p:grpSp>
        <p:nvGrpSpPr>
          <p:cNvPr name="Group 16" id="16"/>
          <p:cNvGrpSpPr/>
          <p:nvPr/>
        </p:nvGrpSpPr>
        <p:grpSpPr>
          <a:xfrm rot="0">
            <a:off x="2614454" y="3318830"/>
            <a:ext cx="3857731" cy="3257261"/>
            <a:chOff x="0" y="0"/>
            <a:chExt cx="6355969" cy="5366639"/>
          </a:xfrm>
        </p:grpSpPr>
        <p:sp>
          <p:nvSpPr>
            <p:cNvPr name="Freeform 17" id="17"/>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10"/>
              <a:stretch>
                <a:fillRect l="-15452" t="0" r="-15452" b="0"/>
              </a:stretch>
            </a:blipFill>
          </p:spPr>
        </p:sp>
      </p:grpSp>
      <p:sp>
        <p:nvSpPr>
          <p:cNvPr name="TextBox 18" id="18"/>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lang="en-US" sz="11799">
                <a:solidFill>
                  <a:srgbClr val="000000"/>
                </a:solidFill>
                <a:latin typeface="Handelson Three"/>
                <a:ea typeface="Handelson Three"/>
                <a:cs typeface="Handelson Three"/>
                <a:sym typeface="Handelson Three"/>
              </a:rPr>
              <a:t>Documentation</a:t>
            </a:r>
          </a:p>
        </p:txBody>
      </p:sp>
      <p:sp>
        <p:nvSpPr>
          <p:cNvPr name="TextBox 19" id="19"/>
          <p:cNvSpPr txBox="true"/>
          <p:nvPr/>
        </p:nvSpPr>
        <p:spPr>
          <a:xfrm rot="0">
            <a:off x="2401137" y="7075160"/>
            <a:ext cx="13485725" cy="1217042"/>
          </a:xfrm>
          <a:prstGeom prst="rect">
            <a:avLst/>
          </a:prstGeom>
        </p:spPr>
        <p:txBody>
          <a:bodyPr anchor="t" rtlCol="false" tIns="0" lIns="0" bIns="0" rIns="0">
            <a:spAutoFit/>
          </a:bodyPr>
          <a:lstStyle/>
          <a:p>
            <a:pPr algn="ctr">
              <a:lnSpc>
                <a:spcPts val="3268"/>
              </a:lnSpc>
            </a:pPr>
            <a:r>
              <a:rPr lang="en-US" sz="2334">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sp>
      <p:sp>
        <p:nvSpPr>
          <p:cNvPr name="TextBox 10" id="10"/>
          <p:cNvSpPr txBox="true"/>
          <p:nvPr/>
        </p:nvSpPr>
        <p:spPr>
          <a:xfrm rot="0">
            <a:off x="4307814" y="3522980"/>
            <a:ext cx="9672372" cy="3583939"/>
          </a:xfrm>
          <a:prstGeom prst="rect">
            <a:avLst/>
          </a:prstGeom>
        </p:spPr>
        <p:txBody>
          <a:bodyPr anchor="t" rtlCol="false" tIns="0" lIns="0" bIns="0" rIns="0">
            <a:spAutoFit/>
          </a:bodyPr>
          <a:lstStyle/>
          <a:p>
            <a:pPr algn="ctr">
              <a:lnSpc>
                <a:spcPts val="13629"/>
              </a:lnSpc>
            </a:pPr>
            <a:r>
              <a:rPr lang="en-US" sz="14499">
                <a:solidFill>
                  <a:srgbClr val="000000"/>
                </a:solidFill>
                <a:latin typeface="Handelson Three"/>
                <a:ea typeface="Handelson Three"/>
                <a:cs typeface="Handelson Three"/>
                <a:sym typeface="Handelson Three"/>
              </a:rPr>
              <a:t>Questions and Discussions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sp>
      <p:sp>
        <p:nvSpPr>
          <p:cNvPr name="TextBox 10" id="10"/>
          <p:cNvSpPr txBox="true"/>
          <p:nvPr/>
        </p:nvSpPr>
        <p:spPr>
          <a:xfrm rot="0">
            <a:off x="4298308" y="3907571"/>
            <a:ext cx="9672372" cy="2489201"/>
          </a:xfrm>
          <a:prstGeom prst="rect">
            <a:avLst/>
          </a:prstGeom>
        </p:spPr>
        <p:txBody>
          <a:bodyPr anchor="t" rtlCol="false" tIns="0" lIns="0" bIns="0" rIns="0">
            <a:spAutoFit/>
          </a:bodyPr>
          <a:lstStyle/>
          <a:p>
            <a:pPr algn="ctr">
              <a:lnSpc>
                <a:spcPts val="20299"/>
              </a:lnSpc>
            </a:pPr>
            <a:r>
              <a:rPr lang="en-US" sz="14499">
                <a:solidFill>
                  <a:srgbClr val="000000"/>
                </a:solidFill>
                <a:latin typeface="Handelson Three"/>
                <a:ea typeface="Handelson Three"/>
                <a:cs typeface="Handelson Three"/>
                <a:sym typeface="Handelson Thre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lang="en-US" sz="11799">
                <a:solidFill>
                  <a:srgbClr val="000000"/>
                </a:solidFill>
                <a:latin typeface="Handelson Three"/>
                <a:ea typeface="Handelson Three"/>
                <a:cs typeface="Handelson Three"/>
                <a:sym typeface="Handelson Three"/>
              </a:rPr>
              <a:t>Our Team</a:t>
            </a:r>
          </a:p>
        </p:txBody>
      </p:sp>
      <p:sp>
        <p:nvSpPr>
          <p:cNvPr name="TextBox 13" id="13"/>
          <p:cNvSpPr txBox="true"/>
          <p:nvPr/>
        </p:nvSpPr>
        <p:spPr>
          <a:xfrm rot="0">
            <a:off x="4006146" y="3231868"/>
            <a:ext cx="10275707" cy="4954634"/>
          </a:xfrm>
          <a:prstGeom prst="rect">
            <a:avLst/>
          </a:prstGeom>
        </p:spPr>
        <p:txBody>
          <a:bodyPr anchor="t" rtlCol="false" tIns="0" lIns="0" bIns="0" rIns="0">
            <a:spAutoFit/>
          </a:bodyPr>
          <a:lstStyle/>
          <a:p>
            <a:pPr algn="ctr">
              <a:lnSpc>
                <a:spcPts val="9884"/>
              </a:lnSpc>
            </a:pPr>
            <a:r>
              <a:rPr lang="en-US" sz="7060">
                <a:solidFill>
                  <a:srgbClr val="000000"/>
                </a:solidFill>
                <a:latin typeface="Belleza"/>
                <a:ea typeface="Belleza"/>
                <a:cs typeface="Belleza"/>
                <a:sym typeface="Belleza"/>
              </a:rPr>
              <a:t>Aaron Loeb</a:t>
            </a:r>
          </a:p>
          <a:p>
            <a:pPr algn="ctr">
              <a:lnSpc>
                <a:spcPts val="9884"/>
              </a:lnSpc>
            </a:pPr>
            <a:r>
              <a:rPr lang="en-US" sz="7060">
                <a:solidFill>
                  <a:srgbClr val="000000"/>
                </a:solidFill>
                <a:latin typeface="Belleza"/>
                <a:ea typeface="Belleza"/>
                <a:cs typeface="Belleza"/>
                <a:sym typeface="Belleza"/>
              </a:rPr>
              <a:t>Dani Martinez</a:t>
            </a:r>
          </a:p>
          <a:p>
            <a:pPr algn="ctr">
              <a:lnSpc>
                <a:spcPts val="9884"/>
              </a:lnSpc>
            </a:pPr>
            <a:r>
              <a:rPr lang="en-US" sz="7060">
                <a:solidFill>
                  <a:srgbClr val="000000"/>
                </a:solidFill>
                <a:latin typeface="Belleza"/>
                <a:ea typeface="Belleza"/>
                <a:cs typeface="Belleza"/>
                <a:sym typeface="Belleza"/>
              </a:rPr>
              <a:t>Cia Rodriguez</a:t>
            </a:r>
          </a:p>
          <a:p>
            <a:pPr algn="ctr">
              <a:lnSpc>
                <a:spcPts val="9884"/>
              </a:lnSpc>
            </a:pPr>
            <a:r>
              <a:rPr lang="en-US" sz="7060">
                <a:solidFill>
                  <a:srgbClr val="000000"/>
                </a:solidFill>
                <a:latin typeface="Belleza"/>
                <a:ea typeface="Belleza"/>
                <a:cs typeface="Belleza"/>
                <a:sym typeface="Belleza"/>
              </a:rPr>
              <a:t>Olivia Wilson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lang="en-US" sz="11799">
                <a:solidFill>
                  <a:srgbClr val="000000"/>
                </a:solidFill>
                <a:latin typeface="Handelson Three"/>
                <a:ea typeface="Handelson Three"/>
                <a:cs typeface="Handelson Three"/>
                <a:sym typeface="Handelson Three"/>
              </a:rPr>
              <a:t>Background</a:t>
            </a:r>
          </a:p>
        </p:txBody>
      </p:sp>
      <p:sp>
        <p:nvSpPr>
          <p:cNvPr name="TextBox 13" id="13"/>
          <p:cNvSpPr txBox="true"/>
          <p:nvPr/>
        </p:nvSpPr>
        <p:spPr>
          <a:xfrm rot="0">
            <a:off x="2292485" y="3315061"/>
            <a:ext cx="13703030" cy="4875394"/>
          </a:xfrm>
          <a:prstGeom prst="rect">
            <a:avLst/>
          </a:prstGeom>
        </p:spPr>
        <p:txBody>
          <a:bodyPr anchor="t" rtlCol="false" tIns="0" lIns="0" bIns="0" rIns="0">
            <a:spAutoFit/>
          </a:bodyPr>
          <a:lstStyle/>
          <a:p>
            <a:pPr algn="l">
              <a:lnSpc>
                <a:spcPts val="4277"/>
              </a:lnSpc>
            </a:pPr>
            <a:r>
              <a:rPr lang="en-US" sz="3055">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a:t>
            </a:r>
          </a:p>
          <a:p>
            <a:pPr algn="l">
              <a:lnSpc>
                <a:spcPts val="4277"/>
              </a:lnSpc>
            </a:pPr>
          </a:p>
          <a:p>
            <a:pPr algn="l">
              <a:lnSpc>
                <a:spcPts val="4277"/>
              </a:lnSpc>
            </a:pPr>
            <a:r>
              <a:rPr lang="en-US" sz="3055">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2" id="12"/>
          <p:cNvSpPr/>
          <p:nvPr/>
        </p:nvSpPr>
        <p:spPr>
          <a:xfrm flipH="false" flipV="false" rot="0">
            <a:off x="2318145" y="3372234"/>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lang="en-US" sz="11799">
                <a:solidFill>
                  <a:srgbClr val="000000"/>
                </a:solidFill>
                <a:latin typeface="Handelson Three"/>
                <a:ea typeface="Handelson Three"/>
                <a:cs typeface="Handelson Three"/>
                <a:sym typeface="Handelson Three"/>
              </a:rPr>
              <a:t>Problems</a:t>
            </a:r>
          </a:p>
        </p:txBody>
      </p:sp>
      <p:sp>
        <p:nvSpPr>
          <p:cNvPr name="TextBox 14" id="14"/>
          <p:cNvSpPr txBox="true"/>
          <p:nvPr/>
        </p:nvSpPr>
        <p:spPr>
          <a:xfrm rot="0">
            <a:off x="3327890" y="3315084"/>
            <a:ext cx="13300855" cy="1856991"/>
          </a:xfrm>
          <a:prstGeom prst="rect">
            <a:avLst/>
          </a:prstGeom>
        </p:spPr>
        <p:txBody>
          <a:bodyPr anchor="t" rtlCol="false" tIns="0" lIns="0" bIns="0" rIns="0">
            <a:spAutoFit/>
          </a:bodyPr>
          <a:lstStyle/>
          <a:p>
            <a:pPr algn="l">
              <a:lnSpc>
                <a:spcPts val="3696"/>
              </a:lnSpc>
            </a:pPr>
            <a:r>
              <a:rPr lang="en-US" sz="2640">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
        <p:nvSpPr>
          <p:cNvPr name="TextBox 15" id="15"/>
          <p:cNvSpPr txBox="true"/>
          <p:nvPr/>
        </p:nvSpPr>
        <p:spPr>
          <a:xfrm rot="0">
            <a:off x="3327890" y="5813289"/>
            <a:ext cx="13300855" cy="1856991"/>
          </a:xfrm>
          <a:prstGeom prst="rect">
            <a:avLst/>
          </a:prstGeom>
        </p:spPr>
        <p:txBody>
          <a:bodyPr anchor="t" rtlCol="false" tIns="0" lIns="0" bIns="0" rIns="0">
            <a:spAutoFit/>
          </a:bodyPr>
          <a:lstStyle/>
          <a:p>
            <a:pPr algn="l">
              <a:lnSpc>
                <a:spcPts val="3696"/>
              </a:lnSpc>
            </a:pPr>
            <a:r>
              <a:rPr lang="en-US" sz="2640">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
        <p:nvSpPr>
          <p:cNvPr name="Freeform 16" id="16"/>
          <p:cNvSpPr/>
          <p:nvPr/>
        </p:nvSpPr>
        <p:spPr>
          <a:xfrm flipH="false" flipV="false" rot="0">
            <a:off x="2318145" y="587043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lang="en-US" sz="11799">
                <a:solidFill>
                  <a:srgbClr val="000000"/>
                </a:solidFill>
                <a:latin typeface="Handelson Three"/>
                <a:ea typeface="Handelson Three"/>
                <a:cs typeface="Handelson Three"/>
                <a:sym typeface="Handelson Three"/>
              </a:rPr>
              <a:t>Goals</a:t>
            </a:r>
          </a:p>
        </p:txBody>
      </p:sp>
      <p:sp>
        <p:nvSpPr>
          <p:cNvPr name="TextBox 13" id="13"/>
          <p:cNvSpPr txBox="true"/>
          <p:nvPr/>
        </p:nvSpPr>
        <p:spPr>
          <a:xfrm rot="0">
            <a:off x="3521904" y="3670207"/>
            <a:ext cx="5050075" cy="4657341"/>
          </a:xfrm>
          <a:prstGeom prst="rect">
            <a:avLst/>
          </a:prstGeom>
        </p:spPr>
        <p:txBody>
          <a:bodyPr anchor="t" rtlCol="false" tIns="0" lIns="0" bIns="0" rIns="0">
            <a:spAutoFit/>
          </a:bodyPr>
          <a:lstStyle/>
          <a:p>
            <a:pPr algn="l">
              <a:lnSpc>
                <a:spcPts val="3696"/>
              </a:lnSpc>
            </a:pPr>
            <a:r>
              <a:rPr lang="en-US" sz="2640">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
        <p:nvSpPr>
          <p:cNvPr name="TextBox 14" id="14"/>
          <p:cNvSpPr txBox="true"/>
          <p:nvPr/>
        </p:nvSpPr>
        <p:spPr>
          <a:xfrm rot="0">
            <a:off x="10618863" y="3670207"/>
            <a:ext cx="5050075" cy="4657341"/>
          </a:xfrm>
          <a:prstGeom prst="rect">
            <a:avLst/>
          </a:prstGeom>
        </p:spPr>
        <p:txBody>
          <a:bodyPr anchor="t" rtlCol="false" tIns="0" lIns="0" bIns="0" rIns="0">
            <a:spAutoFit/>
          </a:bodyPr>
          <a:lstStyle/>
          <a:p>
            <a:pPr algn="l">
              <a:lnSpc>
                <a:spcPts val="3696"/>
              </a:lnSpc>
            </a:pPr>
            <a:r>
              <a:rPr lang="en-US" sz="2640">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
        <p:nvSpPr>
          <p:cNvPr name="Freeform 15" id="15"/>
          <p:cNvSpPr/>
          <p:nvPr/>
        </p:nvSpPr>
        <p:spPr>
          <a:xfrm flipH="false" flipV="false" rot="0">
            <a:off x="2619062" y="374218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9748349" y="374218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grpSp>
        <p:nvGrpSpPr>
          <p:cNvPr name="Group 12" id="12"/>
          <p:cNvGrpSpPr/>
          <p:nvPr/>
        </p:nvGrpSpPr>
        <p:grpSpPr>
          <a:xfrm rot="0">
            <a:off x="12597920" y="3181711"/>
            <a:ext cx="3066962" cy="4737265"/>
            <a:chOff x="0" y="0"/>
            <a:chExt cx="2192020" cy="3385820"/>
          </a:xfrm>
        </p:grpSpPr>
        <p:sp>
          <p:nvSpPr>
            <p:cNvPr name="Freeform 13" id="13"/>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76410" t="0" r="-76410" b="0"/>
              </a:stretch>
            </a:blipFill>
          </p:spPr>
        </p:sp>
      </p:grpSp>
      <p:sp>
        <p:nvSpPr>
          <p:cNvPr name="TextBox 14" id="14"/>
          <p:cNvSpPr txBox="true"/>
          <p:nvPr/>
        </p:nvSpPr>
        <p:spPr>
          <a:xfrm rot="0">
            <a:off x="2242608" y="3353161"/>
            <a:ext cx="9948301" cy="4952004"/>
          </a:xfrm>
          <a:prstGeom prst="rect">
            <a:avLst/>
          </a:prstGeom>
        </p:spPr>
        <p:txBody>
          <a:bodyPr anchor="t" rtlCol="false" tIns="0" lIns="0" bIns="0" rIns="0">
            <a:spAutoFit/>
          </a:bodyPr>
          <a:lstStyle/>
          <a:p>
            <a:pPr algn="l">
              <a:lnSpc>
                <a:spcPts val="3904"/>
              </a:lnSpc>
            </a:pPr>
            <a:r>
              <a:rPr lang="en-US" sz="2789">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a:t>
            </a:r>
          </a:p>
          <a:p>
            <a:pPr algn="l">
              <a:lnSpc>
                <a:spcPts val="3904"/>
              </a:lnSpc>
            </a:pPr>
          </a:p>
          <a:p>
            <a:pPr algn="l">
              <a:lnSpc>
                <a:spcPts val="3904"/>
              </a:lnSpc>
            </a:pPr>
            <a:r>
              <a:rPr lang="en-US" sz="278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
        <p:nvSpPr>
          <p:cNvPr name="TextBox 15" id="15"/>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lang="en-US" sz="11799">
                <a:solidFill>
                  <a:srgbClr val="000000"/>
                </a:solidFill>
                <a:latin typeface="Handelson Three"/>
                <a:ea typeface="Handelson Three"/>
                <a:cs typeface="Handelson Three"/>
                <a:sym typeface="Handelson Three"/>
              </a:rPr>
              <a:t>Theory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lang="en-US" sz="11799">
                <a:solidFill>
                  <a:srgbClr val="000000"/>
                </a:solidFill>
                <a:latin typeface="Handelson Three"/>
                <a:ea typeface="Handelson Three"/>
                <a:cs typeface="Handelson Three"/>
                <a:sym typeface="Handelson Three"/>
              </a:rPr>
              <a:t>Data Analysis</a:t>
            </a:r>
          </a:p>
        </p:txBody>
      </p:sp>
      <p:sp>
        <p:nvSpPr>
          <p:cNvPr name="TextBox 13" id="13"/>
          <p:cNvSpPr txBox="true"/>
          <p:nvPr/>
        </p:nvSpPr>
        <p:spPr>
          <a:xfrm rot="0">
            <a:off x="7539949" y="3267436"/>
            <a:ext cx="8531944" cy="5014315"/>
          </a:xfrm>
          <a:prstGeom prst="rect">
            <a:avLst/>
          </a:prstGeom>
        </p:spPr>
        <p:txBody>
          <a:bodyPr anchor="t" rtlCol="false" tIns="0" lIns="0" bIns="0" rIns="0">
            <a:spAutoFit/>
          </a:bodyPr>
          <a:lstStyle/>
          <a:p>
            <a:pPr algn="l">
              <a:lnSpc>
                <a:spcPts val="3597"/>
              </a:lnSpc>
            </a:pPr>
            <a:r>
              <a:rPr lang="en-US" sz="2569">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a:t>
            </a:r>
          </a:p>
          <a:p>
            <a:pPr algn="l">
              <a:lnSpc>
                <a:spcPts val="3597"/>
              </a:lnSpc>
            </a:pPr>
          </a:p>
          <a:p>
            <a:pPr algn="l">
              <a:lnSpc>
                <a:spcPts val="3597"/>
              </a:lnSpc>
            </a:pPr>
            <a:r>
              <a:rPr lang="en-US" sz="256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pic>
        <p:nvPicPr>
          <p:cNvPr name="Picture 14" id="14"/>
          <p:cNvPicPr>
            <a:picLocks noChangeAspect="true"/>
          </p:cNvPicPr>
          <p:nvPr/>
        </p:nvPicPr>
        <p:blipFill>
          <a:blip r:embed="rId8"/>
          <a:stretch>
            <a:fillRect/>
          </a:stretch>
        </p:blipFill>
        <p:spPr>
          <a:xfrm rot="0">
            <a:off x="2107592" y="2859651"/>
            <a:ext cx="4992611" cy="557921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lang="en-US" sz="11799">
                <a:solidFill>
                  <a:srgbClr val="000000"/>
                </a:solidFill>
                <a:latin typeface="Handelson Three"/>
                <a:ea typeface="Handelson Three"/>
                <a:cs typeface="Handelson Three"/>
                <a:sym typeface="Handelson Three"/>
              </a:rPr>
              <a:t>Result</a:t>
            </a:r>
          </a:p>
        </p:txBody>
      </p:sp>
      <p:sp>
        <p:nvSpPr>
          <p:cNvPr name="TextBox 13" id="13"/>
          <p:cNvSpPr txBox="true"/>
          <p:nvPr/>
        </p:nvSpPr>
        <p:spPr>
          <a:xfrm rot="0">
            <a:off x="3198687" y="3146138"/>
            <a:ext cx="13548845" cy="1304915"/>
          </a:xfrm>
          <a:prstGeom prst="rect">
            <a:avLst/>
          </a:prstGeom>
        </p:spPr>
        <p:txBody>
          <a:bodyPr anchor="t" rtlCol="false" tIns="0" lIns="0" bIns="0" rIns="0">
            <a:spAutoFit/>
          </a:bodyPr>
          <a:lstStyle/>
          <a:p>
            <a:pPr algn="l">
              <a:lnSpc>
                <a:spcPts val="3459"/>
              </a:lnSpc>
            </a:pPr>
            <a:r>
              <a:rPr lang="en-US" sz="2471">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
        <p:nvSpPr>
          <p:cNvPr name="TextBox 14" id="14"/>
          <p:cNvSpPr txBox="true"/>
          <p:nvPr/>
        </p:nvSpPr>
        <p:spPr>
          <a:xfrm rot="0">
            <a:off x="3198687" y="4936828"/>
            <a:ext cx="13548845" cy="1304915"/>
          </a:xfrm>
          <a:prstGeom prst="rect">
            <a:avLst/>
          </a:prstGeom>
        </p:spPr>
        <p:txBody>
          <a:bodyPr anchor="t" rtlCol="false" tIns="0" lIns="0" bIns="0" rIns="0">
            <a:spAutoFit/>
          </a:bodyPr>
          <a:lstStyle/>
          <a:p>
            <a:pPr algn="l">
              <a:lnSpc>
                <a:spcPts val="3459"/>
              </a:lnSpc>
            </a:pPr>
            <a:r>
              <a:rPr lang="en-US" sz="2471">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
        <p:nvSpPr>
          <p:cNvPr name="TextBox 15" id="15"/>
          <p:cNvSpPr txBox="true"/>
          <p:nvPr/>
        </p:nvSpPr>
        <p:spPr>
          <a:xfrm rot="0">
            <a:off x="3198687" y="6727519"/>
            <a:ext cx="13548845" cy="1304915"/>
          </a:xfrm>
          <a:prstGeom prst="rect">
            <a:avLst/>
          </a:prstGeom>
        </p:spPr>
        <p:txBody>
          <a:bodyPr anchor="t" rtlCol="false" tIns="0" lIns="0" bIns="0" rIns="0">
            <a:spAutoFit/>
          </a:bodyPr>
          <a:lstStyle/>
          <a:p>
            <a:pPr algn="l">
              <a:lnSpc>
                <a:spcPts val="3459"/>
              </a:lnSpc>
            </a:pPr>
            <a:r>
              <a:rPr lang="en-US" sz="2471">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
        <p:nvSpPr>
          <p:cNvPr name="Freeform 16" id="16"/>
          <p:cNvSpPr/>
          <p:nvPr/>
        </p:nvSpPr>
        <p:spPr>
          <a:xfrm flipH="false" flipV="false" rot="0">
            <a:off x="2246628" y="3203288"/>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2246628" y="5069272"/>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2246628" y="678466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sp>
      <p:grpSp>
        <p:nvGrpSpPr>
          <p:cNvPr name="Group 12" id="12"/>
          <p:cNvGrpSpPr/>
          <p:nvPr/>
        </p:nvGrpSpPr>
        <p:grpSpPr>
          <a:xfrm rot="0">
            <a:off x="11070746" y="3181711"/>
            <a:ext cx="4490247" cy="4737265"/>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13207" r="0" b="-13207"/>
              </a:stretch>
            </a:blipFill>
          </p:spPr>
        </p:sp>
      </p:grpSp>
      <p:sp>
        <p:nvSpPr>
          <p:cNvPr name="TextBox 14" id="14"/>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lang="en-US" sz="11799">
                <a:solidFill>
                  <a:srgbClr val="000000"/>
                </a:solidFill>
                <a:latin typeface="Handelson Three"/>
                <a:ea typeface="Handelson Three"/>
                <a:cs typeface="Handelson Three"/>
                <a:sym typeface="Handelson Three"/>
              </a:rPr>
              <a:t>Conclusion</a:t>
            </a:r>
          </a:p>
        </p:txBody>
      </p:sp>
      <p:sp>
        <p:nvSpPr>
          <p:cNvPr name="TextBox 15" id="15"/>
          <p:cNvSpPr txBox="true"/>
          <p:nvPr/>
        </p:nvSpPr>
        <p:spPr>
          <a:xfrm rot="0">
            <a:off x="2774684" y="3219811"/>
            <a:ext cx="7581846" cy="5243816"/>
          </a:xfrm>
          <a:prstGeom prst="rect">
            <a:avLst/>
          </a:prstGeom>
        </p:spPr>
        <p:txBody>
          <a:bodyPr anchor="t" rtlCol="false" tIns="0" lIns="0" bIns="0" rIns="0">
            <a:spAutoFit/>
          </a:bodyPr>
          <a:lstStyle/>
          <a:p>
            <a:pPr algn="l">
              <a:lnSpc>
                <a:spcPts val="3446"/>
              </a:lnSpc>
            </a:pPr>
            <a:r>
              <a:rPr lang="en-US" sz="2461">
                <a:solidFill>
                  <a:srgbClr val="000000"/>
                </a:solidFill>
                <a:latin typeface="Belleza"/>
                <a:ea typeface="Belleza"/>
                <a:cs typeface="Belleza"/>
                <a:sym typeface="Belleza"/>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a:t>
            </a:r>
          </a:p>
          <a:p>
            <a:pPr algn="l">
              <a:lnSpc>
                <a:spcPts val="3446"/>
              </a:lnSpc>
            </a:pPr>
          </a:p>
          <a:p>
            <a:pPr algn="l">
              <a:lnSpc>
                <a:spcPts val="3446"/>
              </a:lnSpc>
            </a:pPr>
            <a:r>
              <a:rPr lang="en-US" sz="2461">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DAGnIIEgLpY</dc:identifier>
  <dcterms:modified xsi:type="dcterms:W3CDTF">2011-08-01T06:04:30Z</dcterms:modified>
  <cp:revision>1</cp:revision>
  <dc:title>Beige Black Vintage Scrapbook History Project Presentation</dc:title>
</cp:coreProperties>
</file>